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FF66CC"/>
    <a:srgbClr val="FFCC99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err="1" smtClean="0">
                <a:solidFill>
                  <a:schemeClr val="bg1"/>
                </a:solidFill>
              </a:rPr>
              <a:t>Mettez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en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ordre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chronologique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262781"/>
            <a:ext cx="8977312" cy="112628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A</a:t>
            </a:r>
            <a:r>
              <a:rPr lang="fr-FR" sz="3200" b="1" dirty="0">
                <a:solidFill>
                  <a:schemeClr val="bg1"/>
                </a:solidFill>
              </a:rPr>
              <a:t>. Tyler a fait la connaissance de Megan.</a:t>
            </a:r>
          </a:p>
          <a:p>
            <a:pPr algn="l">
              <a:lnSpc>
                <a:spcPct val="100000"/>
              </a:lnSpc>
            </a:pPr>
            <a:r>
              <a:rPr lang="fr-FR" sz="3200" b="1" dirty="0">
                <a:solidFill>
                  <a:schemeClr val="bg1"/>
                </a:solidFill>
              </a:rPr>
              <a:t>B. Tout le monde a commencé à chercher Victoria.</a:t>
            </a:r>
          </a:p>
          <a:p>
            <a:pPr marL="401638" indent="-401638" algn="l">
              <a:lnSpc>
                <a:spcPct val="100000"/>
              </a:lnSpc>
            </a:pPr>
            <a:r>
              <a:rPr lang="fr-FR" sz="3200" b="1" dirty="0">
                <a:solidFill>
                  <a:schemeClr val="bg1"/>
                </a:solidFill>
              </a:rPr>
              <a:t>C. Tyler s’est rendu compte que sa mère avait </a:t>
            </a:r>
            <a:r>
              <a:rPr lang="fr-FR" sz="3200" b="1" dirty="0" smtClean="0">
                <a:solidFill>
                  <a:schemeClr val="bg1"/>
                </a:solidFill>
              </a:rPr>
              <a:t>  disparu</a:t>
            </a:r>
            <a:r>
              <a:rPr lang="fr-FR" sz="3200" b="1" dirty="0">
                <a:solidFill>
                  <a:schemeClr val="bg1"/>
                </a:solidFill>
              </a:rPr>
              <a:t>.</a:t>
            </a: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D</a:t>
            </a:r>
            <a:r>
              <a:rPr lang="fr-FR" sz="3200" b="1" dirty="0">
                <a:solidFill>
                  <a:schemeClr val="bg1"/>
                </a:solidFill>
              </a:rPr>
              <a:t>. Le garde a kidnappé Victoria.</a:t>
            </a: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E. Tyler est allé en Martinique avec sa mère.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401638" indent="-401638"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F.  Dr. </a:t>
            </a:r>
            <a:r>
              <a:rPr lang="fr-FR" sz="3200" b="1" dirty="0" err="1" smtClean="0">
                <a:solidFill>
                  <a:schemeClr val="bg1"/>
                </a:solidFill>
              </a:rPr>
              <a:t>Michaels</a:t>
            </a:r>
            <a:r>
              <a:rPr lang="fr-FR" sz="3200" b="1" dirty="0" smtClean="0">
                <a:solidFill>
                  <a:schemeClr val="bg1"/>
                </a:solidFill>
              </a:rPr>
              <a:t> a enlevé l’appareil dentaire de Victoria.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lphaUcPeriod"/>
            </a:pPr>
            <a:endParaRPr lang="fr-F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75926" y="-11776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LA CLOCHETTE</a:t>
            </a:r>
            <a:br>
              <a:rPr lang="en-US" sz="11500" b="1" u="sng" dirty="0" smtClean="0">
                <a:solidFill>
                  <a:schemeClr val="bg1"/>
                </a:solidFill>
              </a:rPr>
            </a:br>
            <a:r>
              <a:rPr lang="en-US" sz="4400" b="1" u="sng" dirty="0" err="1" smtClean="0">
                <a:solidFill>
                  <a:schemeClr val="bg1"/>
                </a:solidFill>
              </a:rPr>
              <a:t>Mettez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en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ordre</a:t>
            </a:r>
            <a:r>
              <a:rPr lang="en-US" sz="4400" b="1" u="sng" dirty="0" smtClean="0">
                <a:solidFill>
                  <a:schemeClr val="bg1"/>
                </a:solidFill>
              </a:rPr>
              <a:t> </a:t>
            </a:r>
            <a:r>
              <a:rPr lang="en-US" sz="4400" b="1" u="sng" dirty="0" err="1" smtClean="0">
                <a:solidFill>
                  <a:schemeClr val="bg1"/>
                </a:solidFill>
              </a:rPr>
              <a:t>chronologique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688" y="2262781"/>
            <a:ext cx="8977312" cy="1126283"/>
          </a:xfrm>
        </p:spPr>
        <p:txBody>
          <a:bodyPr>
            <a:noAutofit/>
          </a:bodyPr>
          <a:lstStyle/>
          <a:p>
            <a:pPr marL="401638" indent="-401638"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F</a:t>
            </a:r>
            <a:r>
              <a:rPr lang="fr-FR" sz="3200" b="1" dirty="0">
                <a:solidFill>
                  <a:schemeClr val="bg1"/>
                </a:solidFill>
              </a:rPr>
              <a:t>.  Dr. </a:t>
            </a:r>
            <a:r>
              <a:rPr lang="fr-FR" sz="3200" b="1" dirty="0" err="1">
                <a:solidFill>
                  <a:schemeClr val="bg1"/>
                </a:solidFill>
              </a:rPr>
              <a:t>Michaels</a:t>
            </a:r>
            <a:r>
              <a:rPr lang="fr-FR" sz="3200" b="1" dirty="0">
                <a:solidFill>
                  <a:schemeClr val="bg1"/>
                </a:solidFill>
              </a:rPr>
              <a:t> a enlevé l’appareil dentaire de Victoria.</a:t>
            </a: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E. Tyler est allé en Martinique avec sa mère.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D. </a:t>
            </a:r>
            <a:r>
              <a:rPr lang="fr-FR" sz="3200" b="1" dirty="0" smtClean="0">
                <a:solidFill>
                  <a:schemeClr val="bg1"/>
                </a:solidFill>
              </a:rPr>
              <a:t>Le garde a kidnappé Victoria</a:t>
            </a:r>
            <a:r>
              <a:rPr lang="fr-FR" sz="3200" b="1" dirty="0" smtClean="0">
                <a:solidFill>
                  <a:schemeClr val="bg1"/>
                </a:solidFill>
              </a:rPr>
              <a:t>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A. Tyler a fait la connaissance de Megan.</a:t>
            </a:r>
            <a:endParaRPr lang="fr-FR" sz="3200" b="1" dirty="0" smtClean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C. Tyler s’est rendu compte que sa mère avai</a:t>
            </a:r>
            <a:r>
              <a:rPr lang="fr-FR" sz="3200" b="1" dirty="0" smtClean="0">
                <a:solidFill>
                  <a:schemeClr val="bg1"/>
                </a:solidFill>
              </a:rPr>
              <a:t>t disparu.</a:t>
            </a:r>
          </a:p>
          <a:p>
            <a:pPr algn="l">
              <a:lnSpc>
                <a:spcPct val="10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B. Tout le monde a commencé à chercher Victoria.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AutoNum type="alphaUcPeriod"/>
            </a:pPr>
            <a:endParaRPr lang="fr-FR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37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5" y="0"/>
            <a:ext cx="33285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494" y="1546444"/>
            <a:ext cx="9254836" cy="2262781"/>
          </a:xfrm>
        </p:spPr>
        <p:txBody>
          <a:bodyPr>
            <a:noAutofit/>
          </a:bodyPr>
          <a:lstStyle/>
          <a:p>
            <a:r>
              <a:rPr lang="en-US" sz="11500" b="1" u="sng" dirty="0" smtClean="0">
                <a:solidFill>
                  <a:schemeClr val="bg1"/>
                </a:solidFill>
              </a:rPr>
              <a:t>CHAPITRE 8</a:t>
            </a:r>
            <a:endParaRPr lang="en-US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3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3558</TotalTime>
  <Words>134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LA CLOCHETTE Mettez en ordre chronologique</vt:lpstr>
      <vt:lpstr>LA CLOCHETTE Mettez en ordre chronologique</vt:lpstr>
      <vt:lpstr>CHAPITRE 8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19</cp:revision>
  <dcterms:created xsi:type="dcterms:W3CDTF">2017-03-14T11:09:48Z</dcterms:created>
  <dcterms:modified xsi:type="dcterms:W3CDTF">2017-03-21T12:26:25Z</dcterms:modified>
</cp:coreProperties>
</file>